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Nuni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97AD11-F49A-422B-83BF-FC28AD57832B}">
  <a:tblStyle styleId="{4B97AD11-F49A-422B-83BF-FC28AD5783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boldItalic.fntdata"/><Relationship Id="rId61" Type="http://schemas.openxmlformats.org/officeDocument/2006/relationships/font" Target="fonts/Nuni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Nunit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51bdd4c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51bdd4c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404c429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404c429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404c429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404c429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3a5e16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3a5e16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3fafe82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3fafe82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3a5e16b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3a5e16b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3a5e16b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3a5e16b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3a5e16b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3a5e16b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3f6518ee4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3f6518ee4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3f6518ee4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3f6518ee4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51bdd4cb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51bdd4cb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3f6518ee4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3f6518ee4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3f6518ee4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3f6518ee4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3f6518ee4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3f6518ee4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41806bd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41806bd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41806bd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41806bd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41806bd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41806bd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41806bd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41806bd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3f6518ee4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3f6518ee4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41806bd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41806bd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41806bd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41806bd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51bdd4cb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51bdd4cb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41806bd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41806bd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41806bd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41806bd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41806bde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41806bde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41806bde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41806bd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41806bde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41806bde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41806bde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41806bd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41806bde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41806bde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41806bde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41806bde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41806bde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41806bde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41806b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41806b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1bdd4cb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1bdd4cb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41806bde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41806bde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41806bde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41806bde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41806bde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41806bde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41806bde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41806bde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41806bd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41806bd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41806bde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41806bde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41806bde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41806bde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41806bde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41806bde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41806bde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41806bde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41806bde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441806bde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404c429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404c429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41806bde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41806bde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3f6518ee4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3f6518ee4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41806bde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41806bde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404c429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404c429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404c429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404c429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404c429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404c429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404c429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404c429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forwindows.org/" TargetMode="External"/><Relationship Id="rId4" Type="http://schemas.openxmlformats.org/officeDocument/2006/relationships/hyperlink" Target="https://gitforwindows.org/" TargetMode="External"/><Relationship Id="rId5" Type="http://schemas.openxmlformats.org/officeDocument/2006/relationships/hyperlink" Target="https://desktop.github.com/" TargetMode="External"/><Relationship Id="rId6" Type="http://schemas.openxmlformats.org/officeDocument/2006/relationships/hyperlink" Target="https://desktop.githu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rew.sh/" TargetMode="External"/><Relationship Id="rId4" Type="http://schemas.openxmlformats.org/officeDocument/2006/relationships/hyperlink" Target="https://brew.sh/" TargetMode="External"/><Relationship Id="rId5" Type="http://schemas.openxmlformats.org/officeDocument/2006/relationships/hyperlink" Target="https://git-scm.com/download/mac" TargetMode="External"/><Relationship Id="rId6" Type="http://schemas.openxmlformats.org/officeDocument/2006/relationships/hyperlink" Target="https://git-scm.com/download/ma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Scene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4510225" y="1695525"/>
            <a:ext cx="3335700" cy="30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Dialogue</a:t>
            </a:r>
            <a:r>
              <a:rPr lang="en-GB"/>
              <a:t>: Mario continuing on his journey finds a fire plant that allows him to gain fire powers. This’ll help him with any enemies he may find in the future. </a:t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7252" r="25221" t="0"/>
          <a:stretch/>
        </p:blipFill>
        <p:spPr>
          <a:xfrm>
            <a:off x="903575" y="1695475"/>
            <a:ext cx="2896124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Fourth Scene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4572000" y="1800200"/>
            <a:ext cx="37530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Dialogue: Mario finally makes it to his destination and walks into the castle. Where he can chill and relax from his crazy adventure. 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19432" t="0"/>
          <a:stretch/>
        </p:blipFill>
        <p:spPr>
          <a:xfrm>
            <a:off x="561700" y="1800200"/>
            <a:ext cx="3515999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ctrTitle"/>
          </p:nvPr>
        </p:nvSpPr>
        <p:spPr>
          <a:xfrm>
            <a:off x="1858700" y="1279847"/>
            <a:ext cx="5361300" cy="19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55">
                <a:solidFill>
                  <a:srgbClr val="FF0000"/>
                </a:solidFill>
              </a:rPr>
              <a:t>TL1 </a:t>
            </a:r>
            <a:r>
              <a:rPr lang="en-GB" sz="5355">
                <a:solidFill>
                  <a:srgbClr val="FF0000"/>
                </a:solidFill>
              </a:rPr>
              <a:t>Presentation</a:t>
            </a:r>
            <a:endParaRPr sz="5355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Git, Version Control and GitHub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24"/>
          <p:cNvSpPr txBox="1"/>
          <p:nvPr>
            <p:ph idx="1" type="subTitle"/>
          </p:nvPr>
        </p:nvSpPr>
        <p:spPr>
          <a:xfrm>
            <a:off x="1987500" y="32709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By: Mauricio,Palak and </a:t>
            </a:r>
            <a:r>
              <a:rPr lang="en-GB">
                <a:solidFill>
                  <a:srgbClr val="CC0000"/>
                </a:solidFill>
              </a:rPr>
              <a:t>Shashwot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Git? 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 was made by Linus Torvalds in 2005(The same guy that made linux).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Originally made with the linux kernel in mind.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 is an open source free program that encourages </a:t>
            </a:r>
            <a:r>
              <a:rPr lang="en-GB">
                <a:solidFill>
                  <a:srgbClr val="333333"/>
                </a:solidFill>
              </a:rPr>
              <a:t>collaborative</a:t>
            </a:r>
            <a:r>
              <a:rPr lang="en-GB">
                <a:solidFill>
                  <a:srgbClr val="333333"/>
                </a:solidFill>
              </a:rPr>
              <a:t> work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 can be seen as a local piece of programming that allows the user to save previous versions of code. </a:t>
            </a:r>
            <a:endParaRPr>
              <a:solidFill>
                <a:srgbClr val="33333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25" y="3159850"/>
            <a:ext cx="3044925" cy="12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Terms to know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1674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Repository</a:t>
            </a:r>
            <a:r>
              <a:rPr lang="en-GB" sz="1110"/>
              <a:t>: These are things that hold your code and previous versions of it. Think of them like the folders in file explorer.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Local Repository</a:t>
            </a:r>
            <a:r>
              <a:rPr lang="en-GB" sz="1110"/>
              <a:t>: The repository you have on your computer.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Remote Repository</a:t>
            </a:r>
            <a:r>
              <a:rPr lang="en-GB" sz="1110"/>
              <a:t>: The repository found on github.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Remote Repository</a:t>
            </a:r>
            <a:r>
              <a:rPr lang="en-GB" sz="1110"/>
              <a:t>: 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Main Branch</a:t>
            </a:r>
            <a:r>
              <a:rPr lang="en-GB" sz="1110"/>
              <a:t>: The main branch is where the most up to date code is. Think of this as the trunk of a tree. </a:t>
            </a:r>
            <a:endParaRPr sz="1110"/>
          </a:p>
          <a:p>
            <a:pPr indent="-2863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10"/>
              <a:buChar char="●"/>
            </a:pPr>
            <a:r>
              <a:rPr lang="en-GB" sz="1110" u="sng"/>
              <a:t>Branch</a:t>
            </a:r>
            <a:r>
              <a:rPr lang="en-GB" sz="1110"/>
              <a:t>: A branch is an offshoot of the main branch where modifications can be made without affecting the </a:t>
            </a:r>
            <a:r>
              <a:rPr lang="en-GB" sz="1110"/>
              <a:t>original</a:t>
            </a:r>
            <a:r>
              <a:rPr lang="en-GB" sz="1110"/>
              <a:t> code. </a:t>
            </a:r>
            <a:r>
              <a:rPr lang="en-GB" sz="1320">
                <a:highlight>
                  <a:srgbClr val="FFFF00"/>
                </a:highlight>
              </a:rPr>
              <a:t>WE CANNOT MAKE THESE</a:t>
            </a:r>
            <a:endParaRPr sz="1320">
              <a:highlight>
                <a:srgbClr val="FFFF00"/>
              </a:highlight>
            </a:endParaRPr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Merge</a:t>
            </a:r>
            <a:r>
              <a:rPr lang="en-GB" sz="1110"/>
              <a:t>: This is where if we’ve made a branch we go back into the main branch. We “merge” with the main branch. This is the reason we cannot use branches </a:t>
            </a:r>
            <a:r>
              <a:rPr lang="en-GB" sz="1110"/>
              <a:t>because</a:t>
            </a:r>
            <a:r>
              <a:rPr lang="en-GB" sz="1110"/>
              <a:t> if our code does not merge correctly were in </a:t>
            </a:r>
            <a:r>
              <a:rPr lang="en-GB" sz="1110"/>
              <a:t>trouble</a:t>
            </a:r>
            <a:r>
              <a:rPr lang="en-GB" sz="1110"/>
              <a:t>.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Commit</a:t>
            </a:r>
            <a:r>
              <a:rPr lang="en-GB" sz="1110"/>
              <a:t>: A commit is a change done to the main branch that is then “saved”. I put saved in quotes because you can go back to a previous version of code through a previous commit. Think of it as a save point in a video game. Where if you want to go back and not do something you just load your previous save.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Push</a:t>
            </a:r>
            <a:r>
              <a:rPr lang="en-GB" sz="1110"/>
              <a:t>: A push is uploading a commit/change to a remote repository. </a:t>
            </a:r>
            <a:endParaRPr sz="1110"/>
          </a:p>
          <a:p>
            <a:pPr indent="-2990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●"/>
            </a:pPr>
            <a:r>
              <a:rPr lang="en-GB" sz="1110" u="sng"/>
              <a:t>Pull</a:t>
            </a:r>
            <a:r>
              <a:rPr lang="en-GB" sz="1110"/>
              <a:t>: A pull does the opposite it takes the current version of the remote repository and places it in the local repository. </a:t>
            </a:r>
            <a:endParaRPr sz="111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-GB" sz="1110"/>
              <a:t>Later on we’ll learn how to perform these actions. </a:t>
            </a:r>
            <a:endParaRPr sz="111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 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Github is the cloud version of git where repositories are online.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Github was released in 2008. It too is free and open </a:t>
            </a:r>
            <a:r>
              <a:rPr lang="en-GB">
                <a:solidFill>
                  <a:srgbClr val="333333"/>
                </a:solidFill>
              </a:rPr>
              <a:t>source</a:t>
            </a:r>
            <a:r>
              <a:rPr lang="en-GB">
                <a:solidFill>
                  <a:srgbClr val="333333"/>
                </a:solidFill>
              </a:rPr>
              <a:t>.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Used by many </a:t>
            </a:r>
            <a:r>
              <a:rPr lang="en-GB">
                <a:solidFill>
                  <a:srgbClr val="333333"/>
                </a:solidFill>
              </a:rPr>
              <a:t>different businesses and developers who are working on collaborative work. </a:t>
            </a:r>
            <a:r>
              <a:rPr lang="en-GB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25" y="2786225"/>
            <a:ext cx="21050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Desktop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Github desktop is </a:t>
            </a:r>
            <a:r>
              <a:rPr lang="en-GB">
                <a:solidFill>
                  <a:srgbClr val="333333"/>
                </a:solidFill>
              </a:rPr>
              <a:t>similar</a:t>
            </a:r>
            <a:r>
              <a:rPr lang="en-GB">
                <a:solidFill>
                  <a:srgbClr val="333333"/>
                </a:solidFill>
              </a:rPr>
              <a:t> to github but its on your local machine is more </a:t>
            </a:r>
            <a:r>
              <a:rPr lang="en-GB">
                <a:solidFill>
                  <a:srgbClr val="333333"/>
                </a:solidFill>
              </a:rPr>
              <a:t>similar</a:t>
            </a:r>
            <a:r>
              <a:rPr lang="en-GB">
                <a:solidFill>
                  <a:srgbClr val="333333"/>
                </a:solidFill>
              </a:rPr>
              <a:t> to the git command line </a:t>
            </a:r>
            <a:r>
              <a:rPr lang="en-GB">
                <a:solidFill>
                  <a:srgbClr val="333333"/>
                </a:solidFill>
              </a:rPr>
              <a:t>except</a:t>
            </a:r>
            <a:r>
              <a:rPr lang="en-GB">
                <a:solidFill>
                  <a:srgbClr val="333333"/>
                </a:solidFill>
              </a:rPr>
              <a:t> with a ui. </a:t>
            </a:r>
            <a:endParaRPr>
              <a:solidFill>
                <a:srgbClr val="33333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-GB">
                <a:solidFill>
                  <a:srgbClr val="333333"/>
                </a:solidFill>
              </a:rPr>
              <a:t>It allows for the same things as github does but on a local machine. You can upload things to the </a:t>
            </a:r>
            <a:r>
              <a:rPr lang="en-GB">
                <a:solidFill>
                  <a:srgbClr val="333333"/>
                </a:solidFill>
              </a:rPr>
              <a:t>cloud</a:t>
            </a:r>
            <a:r>
              <a:rPr lang="en-GB">
                <a:solidFill>
                  <a:srgbClr val="333333"/>
                </a:solidFill>
              </a:rPr>
              <a:t> if you desire by pushing it on. 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111425" y="433850"/>
            <a:ext cx="73068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882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Getting</a:t>
            </a:r>
            <a:r>
              <a:rPr lang="en-GB" sz="882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Started with </a:t>
            </a:r>
            <a:r>
              <a:rPr lang="en-GB" sz="882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  <a:endParaRPr sz="88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that we can use </a:t>
            </a:r>
            <a:r>
              <a:rPr b="1" lang="en-GB"/>
              <a:t>Github</a:t>
            </a:r>
            <a:r>
              <a:rPr lang="en-GB"/>
              <a:t> in </a:t>
            </a:r>
            <a:r>
              <a:rPr lang="en-GB"/>
              <a:t>different </a:t>
            </a:r>
            <a:r>
              <a:rPr b="1" lang="en-GB"/>
              <a:t>OS</a:t>
            </a:r>
            <a:endParaRPr b="1"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19150" y="1741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Windows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GitHub Desktop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Terminal</a:t>
            </a:r>
            <a:r>
              <a:rPr lang="en-GB" sz="1400"/>
              <a:t> (Command Prompt or </a:t>
            </a:r>
            <a:r>
              <a:rPr b="1" lang="en-GB" sz="1400"/>
              <a:t>Windows PowerShell</a:t>
            </a:r>
            <a:r>
              <a:rPr lang="en-GB" sz="1400"/>
              <a:t>) 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MacOS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Github</a:t>
            </a:r>
            <a:r>
              <a:rPr lang="en-GB" sz="1400"/>
              <a:t> Desktop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Terminal (???)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Linux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Terminal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819150" y="765100"/>
            <a:ext cx="75057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00"/>
              <a:t>Download Git</a:t>
            </a:r>
            <a:endParaRPr sz="3100"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746700" y="1497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Windows:</a:t>
            </a:r>
            <a:endParaRPr b="1" sz="14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None/>
            </a:pPr>
            <a:r>
              <a:rPr b="1" lang="en-GB" sz="1400">
                <a:solidFill>
                  <a:srgbClr val="374151"/>
                </a:solidFill>
              </a:rPr>
              <a:t>Git for Windows (Git Bash):</a:t>
            </a:r>
            <a:endParaRPr b="1" sz="1400">
              <a:solidFill>
                <a:srgbClr val="37415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rgbClr val="374151"/>
                </a:solidFill>
              </a:rPr>
              <a:t>Go to the</a:t>
            </a:r>
            <a:r>
              <a:rPr lang="en-GB" sz="1400">
                <a:solidFill>
                  <a:srgbClr val="37415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Git for Windows download page</a:t>
            </a:r>
            <a:r>
              <a:rPr lang="en-GB" sz="1400">
                <a:solidFill>
                  <a:srgbClr val="374151"/>
                </a:solidFill>
              </a:rPr>
              <a:t>.</a:t>
            </a:r>
            <a:endParaRPr sz="1400">
              <a:solidFill>
                <a:srgbClr val="37415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rgbClr val="374151"/>
                </a:solidFill>
              </a:rPr>
              <a:t>Download the installer that matches your system (32-bit or 64-bit).</a:t>
            </a:r>
            <a:endParaRPr sz="1400">
              <a:solidFill>
                <a:srgbClr val="37415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rgbClr val="374151"/>
                </a:solidFill>
              </a:rPr>
              <a:t>Run the installer and follow the installation instructions.</a:t>
            </a:r>
            <a:endParaRPr sz="1400">
              <a:solidFill>
                <a:srgbClr val="37415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rgbClr val="374151"/>
                </a:solidFill>
              </a:rPr>
              <a:t>During installation, you can choose options like enabling Git Bash (a Unix-like command line) and integrating Git into Windows Command Prompt.</a:t>
            </a:r>
            <a:endParaRPr sz="1400">
              <a:solidFill>
                <a:srgbClr val="37415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None/>
            </a:pPr>
            <a:r>
              <a:rPr b="1" lang="en-GB" sz="1400">
                <a:solidFill>
                  <a:srgbClr val="374151"/>
                </a:solidFill>
              </a:rPr>
              <a:t>GitHub Desktop:</a:t>
            </a:r>
            <a:endParaRPr b="1" sz="1400">
              <a:solidFill>
                <a:srgbClr val="37415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rgbClr val="374151"/>
                </a:solidFill>
              </a:rPr>
              <a:t>If you prefer a graphical user interface (GUI), you can also use GitHub Desktop, which includes Git. Download it from the</a:t>
            </a:r>
            <a:r>
              <a:rPr lang="en-GB" sz="1400">
                <a:solidFill>
                  <a:srgbClr val="37415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GitHub Desktop website</a:t>
            </a:r>
            <a:r>
              <a:rPr lang="en-GB" sz="1400">
                <a:solidFill>
                  <a:srgbClr val="374151"/>
                </a:solidFill>
              </a:rPr>
              <a:t>.</a:t>
            </a:r>
            <a:endParaRPr sz="14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2654050" y="3833625"/>
            <a:ext cx="394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https://webpages.uidaho.edu/drbc/cs383/index.html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819150" y="952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(Ubuntu as an example):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Using Package Manager (Apt):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Open a terminal.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Run the following commands:</a:t>
            </a:r>
            <a:b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sudo apt </a:t>
            </a:r>
            <a:r>
              <a:rPr lang="en-GB" sz="14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br>
              <a:rPr lang="en-GB" sz="14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4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sudo apt </a:t>
            </a:r>
            <a:r>
              <a:rPr lang="en-GB" sz="14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install</a:t>
            </a:r>
            <a:r>
              <a:rPr lang="en-GB" sz="14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git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819150" y="708350"/>
            <a:ext cx="7505700" cy="3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macOS:</a:t>
            </a:r>
            <a:endParaRPr b="1"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Homebrew: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If you have</a:t>
            </a:r>
            <a:r>
              <a:rPr lang="en-GB" sz="1400">
                <a:solidFill>
                  <a:srgbClr val="37415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400" u="sng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Homebrew</a:t>
            </a: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installed, open Terminal and run: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brew install </a:t>
            </a:r>
            <a:r>
              <a:rPr lang="en-GB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git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Xcode Command Line Tools: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On macOS, Git may already be installed as part of the Xcode Command Line Tools. To check, open Terminal and run: 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git </a:t>
            </a:r>
            <a:r>
              <a:rPr lang="en-GB">
                <a:solidFill>
                  <a:srgbClr val="888888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--versio</a:t>
            </a:r>
            <a:r>
              <a:rPr lang="en-GB">
                <a:solidFill>
                  <a:srgbClr val="888888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GB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GB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If Git is not installed, macOS will prompt you to install it)</a:t>
            </a:r>
            <a:endParaRPr i="1" sz="12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Git Website: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You can also download Git for macOS directly from the</a:t>
            </a:r>
            <a:r>
              <a:rPr lang="en-GB" sz="1400">
                <a:solidFill>
                  <a:srgbClr val="37415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400" u="sng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 website</a:t>
            </a:r>
            <a:r>
              <a:rPr lang="en-GB" sz="1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. Download the macOS installer and follow the installation instructions.</a:t>
            </a:r>
            <a:endParaRPr sz="1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819150" y="1215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</a:t>
            </a:r>
            <a:r>
              <a:rPr b="1" lang="en-GB"/>
              <a:t>terminal use: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Cloning a </a:t>
            </a:r>
            <a:r>
              <a:rPr lang="en-GB"/>
              <a:t>Repository</a:t>
            </a:r>
            <a:endParaRPr/>
          </a:p>
        </p:txBody>
      </p:sp>
      <p:graphicFrame>
        <p:nvGraphicFramePr>
          <p:cNvPr id="299" name="Google Shape;299;p39"/>
          <p:cNvGraphicFramePr/>
          <p:nvPr/>
        </p:nvGraphicFramePr>
        <p:xfrm>
          <a:off x="2732250" y="27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{4B97AD11-F49A-422B-83BF-FC28AD57832B}</a:tableStyleId>
              </a:tblPr>
              <a:tblGrid>
                <a:gridCol w="3607400"/>
              </a:tblGrid>
              <a:tr h="28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 </a:t>
                      </a:r>
                      <a:r>
                        <a:rPr lang="en-GB" sz="18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clone</a:t>
                      </a:r>
                      <a:r>
                        <a:rPr lang="en-GB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GB" sz="18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&lt;repository_url</a:t>
                      </a:r>
                      <a:r>
                        <a:rPr lang="en-GB" sz="18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Storyboard 101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990725"/>
            <a:ext cx="4362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</a:t>
            </a:r>
            <a:r>
              <a:rPr lang="en-GB"/>
              <a:t>storyboard</a:t>
            </a:r>
            <a:r>
              <a:rPr lang="en-GB"/>
              <a:t> is a way of visualizing our games before we make them. Placing the visuals and actions before we </a:t>
            </a:r>
            <a:r>
              <a:rPr lang="en-GB"/>
              <a:t>implement</a:t>
            </a:r>
            <a:r>
              <a:rPr lang="en-GB"/>
              <a:t> the idea. That way we can show them to others and </a:t>
            </a:r>
            <a:r>
              <a:rPr lang="en-GB"/>
              <a:t>receive</a:t>
            </a:r>
            <a:r>
              <a:rPr lang="en-GB"/>
              <a:t> </a:t>
            </a:r>
            <a:r>
              <a:rPr lang="en-GB"/>
              <a:t>feedback</a:t>
            </a:r>
            <a:r>
              <a:rPr lang="en-GB"/>
              <a:t>. It’s very close to movie </a:t>
            </a:r>
            <a:r>
              <a:rPr lang="en-GB"/>
              <a:t>storyboards</a:t>
            </a:r>
            <a:r>
              <a:rPr lang="en-GB"/>
              <a:t> where the writers draw the story and bounce ideas around before </a:t>
            </a:r>
            <a:r>
              <a:rPr lang="en-GB"/>
              <a:t>committing</a:t>
            </a:r>
            <a:r>
              <a:rPr lang="en-GB"/>
              <a:t> to making them. 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79" y="550763"/>
            <a:ext cx="2811800" cy="40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title"/>
          </p:nvPr>
        </p:nvSpPr>
        <p:spPr>
          <a:xfrm>
            <a:off x="819150" y="2157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Github Desktop User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72" name="Google Shape;4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a storyboard need? 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storyboards need to say who is in this scene ie: player, enemies, npc’s and how they’re moving. Or objects if </a:t>
            </a:r>
            <a:r>
              <a:rPr lang="en-GB"/>
              <a:t>you</a:t>
            </a:r>
            <a:r>
              <a:rPr lang="en-GB"/>
              <a:t> have a spikey wall that moves.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Describe if the characters are interacting in anyway. Like if they talk to </a:t>
            </a:r>
            <a:r>
              <a:rPr lang="en-GB"/>
              <a:t>each other</a:t>
            </a:r>
            <a:r>
              <a:rPr lang="en-GB"/>
              <a:t> or they fight </a:t>
            </a:r>
            <a:r>
              <a:rPr lang="en-GB"/>
              <a:t>each other</a:t>
            </a:r>
            <a:r>
              <a:rPr lang="en-GB"/>
              <a:t>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Indicate how much time has passed between frames.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Describe how the camera interacts with the scene if its moving or mobile, if its zoomed in or out, things like that.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we’ll need for this class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this class were going to make something in between a </a:t>
            </a:r>
            <a:r>
              <a:rPr lang="en-GB"/>
              <a:t>storyboard</a:t>
            </a:r>
            <a:r>
              <a:rPr lang="en-GB"/>
              <a:t> and a </a:t>
            </a:r>
            <a:r>
              <a:rPr lang="en-GB"/>
              <a:t>beat board</a:t>
            </a:r>
            <a:r>
              <a:rPr lang="en-GB"/>
              <a:t>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might be asking what is a beat board? Well </a:t>
            </a:r>
            <a:r>
              <a:rPr lang="en-GB"/>
              <a:t>it's</a:t>
            </a:r>
            <a:r>
              <a:rPr lang="en-GB"/>
              <a:t> just a </a:t>
            </a:r>
            <a:r>
              <a:rPr lang="en-GB"/>
              <a:t>simpler</a:t>
            </a:r>
            <a:r>
              <a:rPr lang="en-GB"/>
              <a:t> </a:t>
            </a:r>
            <a:r>
              <a:rPr lang="en-GB"/>
              <a:t>storyboard</a:t>
            </a:r>
            <a:r>
              <a:rPr lang="en-GB"/>
              <a:t>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beat board is displayed in 9-16 images and with not as much detail excluding stuff like camera and dialogue.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allows us to show these things in a more general and </a:t>
            </a:r>
            <a:r>
              <a:rPr lang="en-GB"/>
              <a:t>simpler</a:t>
            </a:r>
            <a:r>
              <a:rPr lang="en-GB"/>
              <a:t> way to present out pitch faster.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Just think of it as you telling a story of how your game is going to go.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scene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4162675" y="1583950"/>
            <a:ext cx="4162200" cy="28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Dialogue: Mario is trying to get to the other side of the map. </a:t>
            </a:r>
            <a:r>
              <a:rPr lang="en-GB"/>
              <a:t>Along the way he will encounter obstacles to his journey to the castle.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Characters: Mario is here and must travel to the right to further his journey. Along the way there is a goomba, an enemy that he has to avoid or squish.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Objective: There is also a mystery block he can hit to get a power up! 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2403" l="1633" r="33549" t="5853"/>
          <a:stretch/>
        </p:blipFill>
        <p:spPr>
          <a:xfrm>
            <a:off x="358575" y="1583950"/>
            <a:ext cx="3533776" cy="29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scene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4664675" y="1529150"/>
            <a:ext cx="3660300" cy="30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Dialogue</a:t>
            </a:r>
            <a:r>
              <a:rPr lang="en-GB"/>
              <a:t>: This is later in the game after that first scene. Mario here can collect a coin as he’s collected two before. Now he’ll keep pushing forward to his destination. 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6" y="1529150"/>
            <a:ext cx="3566776" cy="30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